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11408-776C-D484-3882-2E1626FEC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064F7-EB3E-C39C-2381-34DA5FCA7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FE1D09-79C8-7FCB-A1EB-6F7D8144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96618B-4DE5-2DD7-FFE8-7B81B0DD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7B7001-B8C2-C2BC-2E3C-758D97D7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1963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D96FD-8C33-3AAB-E2D1-89B07B45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5D3054-71AB-90DC-AE52-A909C0857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2DFC11-056E-1606-CCFD-D03C776B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FB57AE-FC24-CA42-F3BD-0AA1164F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B21822-942D-CD52-93FC-CDA48EB3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58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ADCD4E-E765-4AF0-077E-76929D466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3C641A-021E-F231-178A-6B092556C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8C0482-9AF5-482B-BA29-1195C97F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22BF0B-45CA-918D-3981-20A04FF6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AFB602-DADF-D3D1-7B92-FAA9EEC5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62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41CAE-2B0F-97B4-7858-DE978106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A921F9-C3D8-5C88-AF7B-A4374495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D44850-75B2-95B0-164D-009F362C6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8C178-3A71-BFA5-4469-738203AF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292E9-EB0E-386B-4D62-F6388F10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2950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30C2A-E0A1-19E9-4F4C-C3E9B34E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CC159B-DA81-6956-55AE-F38E695D1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554BC5-58A9-D93A-9B25-FA595642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3BB8A-5290-81A8-D4EA-00A0DD27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5011BE-6FC6-AAC7-0D92-421EA959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767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367F5-D9A3-7409-805B-EACBA832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8F448-4F9E-A8F5-4FAB-20BD81E4F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69E2E1-3C72-DC5D-D1E6-40C841B25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2B15CE-0A81-CA83-8D85-B4E4F3AA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7795A-FEB9-CBF1-31A1-E1B23354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B01820-063F-EB28-E7F4-E1B40860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8842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82355-24E9-1946-B8A5-A3F247F7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3F3AC6-7912-D8C7-8C7C-1436E3B8F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48AEE4-FC4F-BE37-D351-C0F50E9FE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17AD35-F2F3-C45A-A5A4-C15B6F185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44F503-05AE-5E11-D733-434885F8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7EE079-5606-ABC3-E6CE-42090F31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09344C-B518-9510-BD15-0D68A674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875D1F-5B9A-F3E7-4C1D-0854A0A5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936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7C0C-D966-2F3D-462E-F7B18242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93A687-D7D9-7F01-975A-791F6B8F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3857B7-7E3B-DB48-4C22-926ECD25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0952E1-272A-0E6F-A5B3-06F58BD3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249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0E92CF-34BC-BA5D-D51E-F9ABBE6E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1C8A9D-B009-0A00-EB4A-78598B7D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2F0705-EDC8-6A5A-D5FF-1C47B8E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721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06F4C-4CAC-C5BB-104B-A27EBB23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0B9C4-85D7-3212-AB78-CF58211CE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CFC6E7-7D20-FC2C-723B-17BE04D30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23BDDF-FE15-ED7F-6BD6-21B0F746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B369D9-64B1-B173-9E59-B0407767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A10637-4710-D63C-E7A3-1AAD8840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55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1964A-90C3-266A-6607-4DD9A936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74826A-A764-9A3F-FC24-70ABA2E82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E89EFC-04B5-08CB-0604-F7B1093FC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7558C0-18A6-2444-0748-CB33D4B3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49D371-B73A-613A-E044-59C06F5D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A74CCB-A201-7B5B-8750-942C452EB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7366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AF34C6-573D-DD84-E4E3-887F363C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1BD7C-50C7-763E-4AA8-62B14FA65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3677-7156-9F2B-654B-D3C2F26A5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0AB5B-254E-4C1F-B60C-B09531CB0DFB}" type="datetimeFigureOut">
              <a:rPr lang="es-EC" smtClean="0"/>
              <a:t>24/6/2025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F8E68E-F915-8268-0C39-10EF9DBB0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1164A4-A5CF-565C-31F0-FED925B86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8524-106C-4B69-94E3-7999320F8F2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891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s-Ro/IA" TargetMode="External"/><Relationship Id="rId2" Type="http://schemas.openxmlformats.org/officeDocument/2006/relationships/hyperlink" Target="mailto:robertmoreiracenteno@hot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11">
            <a:extLst>
              <a:ext uri="{FF2B5EF4-FFF2-40B4-BE49-F238E27FC236}">
                <a16:creationId xmlns:a16="http://schemas.microsoft.com/office/drawing/2014/main" id="{5DC4411E-99FA-913C-4921-715D169D3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34775"/>
              </p:ext>
            </p:extLst>
          </p:nvPr>
        </p:nvGraphicFramePr>
        <p:xfrm>
          <a:off x="3414200" y="1497609"/>
          <a:ext cx="8197658" cy="27647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16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1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713">
                <a:tc>
                  <a:txBody>
                    <a:bodyPr/>
                    <a:lstStyle/>
                    <a:p>
                      <a:r>
                        <a:rPr lang="es-ES" sz="1300" dirty="0"/>
                        <a:t>Integrantes: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s-ES" sz="1600" dirty="0"/>
                        <a:t>Marcos Jose Cevallos 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330">
                <a:tc>
                  <a:txBody>
                    <a:bodyPr/>
                    <a:lstStyle/>
                    <a:p>
                      <a:r>
                        <a:rPr lang="es-ES" sz="1300" dirty="0"/>
                        <a:t>Objetivo: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1" dirty="0"/>
                        <a:t>Resolver el taller de una construcción de RNA.</a:t>
                      </a:r>
                      <a:endParaRPr lang="es-E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202">
                <a:tc>
                  <a:txBody>
                    <a:bodyPr/>
                    <a:lstStyle/>
                    <a:p>
                      <a:r>
                        <a:rPr lang="es-ES" sz="1300"/>
                        <a:t>Tema:</a:t>
                      </a:r>
                      <a:endParaRPr lang="es-E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ea typeface="Calibri"/>
                          <a:cs typeface="Calibri"/>
                        </a:rPr>
                        <a:t>Taller de IA</a:t>
                      </a:r>
                      <a:endParaRPr lang="es-ES" sz="1600" dirty="0">
                        <a:ea typeface="Calibri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293">
                <a:tc>
                  <a:txBody>
                    <a:bodyPr/>
                    <a:lstStyle/>
                    <a:p>
                      <a:r>
                        <a:rPr lang="es-MX" sz="1300" dirty="0"/>
                        <a:t>C</a:t>
                      </a:r>
                      <a:r>
                        <a:rPr lang="es-EC" sz="1300" dirty="0" err="1"/>
                        <a:t>onsultas</a:t>
                      </a:r>
                      <a:r>
                        <a:rPr lang="es-EC" sz="1300" dirty="0"/>
                        <a:t>:</a:t>
                      </a:r>
                      <a:endParaRPr lang="es-ES" sz="13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hlinkClick r:id="rId2"/>
                        </a:rPr>
                        <a:t>robertmoreiracenteno@hotmail.com</a:t>
                      </a:r>
                      <a:endParaRPr lang="es-MX" sz="1600" dirty="0"/>
                    </a:p>
                    <a:p>
                      <a:r>
                        <a:rPr lang="es-MX" sz="1600" dirty="0"/>
                        <a:t>Escribir para consultas o tutorías personalizadas.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202">
                <a:tc>
                  <a:txBody>
                    <a:bodyPr/>
                    <a:lstStyle/>
                    <a:p>
                      <a:r>
                        <a:rPr lang="es-MX" sz="1300"/>
                        <a:t>Recursos:</a:t>
                      </a:r>
                      <a:endParaRPr lang="es-EC" sz="13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C" sz="1600" dirty="0">
                          <a:hlinkClick r:id="rId3"/>
                        </a:rPr>
                        <a:t>https://github.com/Marcos-Ro/IA</a:t>
                      </a:r>
                      <a:endParaRPr lang="es-EC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uadroTexto 17">
            <a:extLst>
              <a:ext uri="{FF2B5EF4-FFF2-40B4-BE49-F238E27FC236}">
                <a16:creationId xmlns:a16="http://schemas.microsoft.com/office/drawing/2014/main" id="{8796AC02-8CCA-AC47-3D3D-E326F288B737}"/>
              </a:ext>
            </a:extLst>
          </p:cNvPr>
          <p:cNvSpPr txBox="1"/>
          <p:nvPr/>
        </p:nvSpPr>
        <p:spPr>
          <a:xfrm>
            <a:off x="78899" y="2777414"/>
            <a:ext cx="3098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Formar profesionales competentes y emprendedores desde lo académico, la investigación, y la vinculación, que contribuyan a mejorar la calidad de vida de la sociedad.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Ser un referente nacional e internacional de Institución de Educación Superior que contribuye al desarrollo social, cultural y productivo con profesionales éticos, creativos, cualificados y con sentido de pertinencia.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A4ECA15E-201D-9A3A-6EC3-80F49A35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2" y="976198"/>
            <a:ext cx="2096084" cy="180121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7AD51B-D3B5-2337-3DE5-613A12B2BCCF}"/>
              </a:ext>
            </a:extLst>
          </p:cNvPr>
          <p:cNvCxnSpPr/>
          <p:nvPr/>
        </p:nvCxnSpPr>
        <p:spPr>
          <a:xfrm>
            <a:off x="3256383" y="709120"/>
            <a:ext cx="0" cy="6148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8471038D-D176-C084-D7AA-A0A35D736B0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256367" cy="70911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ea typeface="Calibri"/>
                <a:cs typeface="Calibri"/>
              </a:rPr>
              <a:t>Taller de IA:</a:t>
            </a:r>
          </a:p>
          <a:p>
            <a:r>
              <a:rPr lang="es-ES" sz="1800" dirty="0">
                <a:ea typeface="Calibri"/>
                <a:cs typeface="Calibri"/>
              </a:rPr>
              <a:t>Construcción de RNA</a:t>
            </a:r>
          </a:p>
        </p:txBody>
      </p:sp>
    </p:spTree>
    <p:extLst>
      <p:ext uri="{BB962C8B-B14F-4D97-AF65-F5344CB8AC3E}">
        <p14:creationId xmlns:p14="http://schemas.microsoft.com/office/powerpoint/2010/main" val="353469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7">
            <a:extLst>
              <a:ext uri="{FF2B5EF4-FFF2-40B4-BE49-F238E27FC236}">
                <a16:creationId xmlns:a16="http://schemas.microsoft.com/office/drawing/2014/main" id="{8796AC02-8CCA-AC47-3D3D-E326F288B737}"/>
              </a:ext>
            </a:extLst>
          </p:cNvPr>
          <p:cNvSpPr txBox="1"/>
          <p:nvPr/>
        </p:nvSpPr>
        <p:spPr>
          <a:xfrm>
            <a:off x="78899" y="2777414"/>
            <a:ext cx="3098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Formar profesionales competentes y emprendedores desde lo académico, la investigación, y la vinculación, que contribuyan a mejorar la calidad de vida de la sociedad.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Ser un referente nacional e internacional de Institución de Educación Superior que contribuye al desarrollo social, cultural y productivo con profesionales éticos, creativos, cualificados y con sentido de pertinencia.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A4ECA15E-201D-9A3A-6EC3-80F49A35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2" y="976198"/>
            <a:ext cx="2096084" cy="180121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7AD51B-D3B5-2337-3DE5-613A12B2BCCF}"/>
              </a:ext>
            </a:extLst>
          </p:cNvPr>
          <p:cNvCxnSpPr/>
          <p:nvPr/>
        </p:nvCxnSpPr>
        <p:spPr>
          <a:xfrm>
            <a:off x="3256383" y="709120"/>
            <a:ext cx="0" cy="6148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8471038D-D176-C084-D7AA-A0A35D736B0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256367" cy="7091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ea typeface="Calibri"/>
                <a:cs typeface="Calibri"/>
              </a:rPr>
              <a:t>Taller de IA:</a:t>
            </a:r>
          </a:p>
          <a:p>
            <a:r>
              <a:rPr lang="es-ES" sz="1800" dirty="0">
                <a:ea typeface="Calibri"/>
                <a:cs typeface="Calibri"/>
              </a:rPr>
              <a:t>Construcción de RNA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B971A-7ED1-CF11-E82C-DAF8F8031EEA}"/>
              </a:ext>
            </a:extLst>
          </p:cNvPr>
          <p:cNvSpPr txBox="1"/>
          <p:nvPr/>
        </p:nvSpPr>
        <p:spPr>
          <a:xfrm>
            <a:off x="3379305" y="271798"/>
            <a:ext cx="124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</a:t>
            </a:r>
            <a:endParaRPr lang="es-EC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E92077-5BD4-E792-1240-28F451CEA4F0}"/>
              </a:ext>
            </a:extLst>
          </p:cNvPr>
          <p:cNvSpPr txBox="1"/>
          <p:nvPr/>
        </p:nvSpPr>
        <p:spPr>
          <a:xfrm>
            <a:off x="3379305" y="849679"/>
            <a:ext cx="73549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Tener instalada las librerías de: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instalar estas librerías podemos usar los siguientes comandos en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anaconda:</a:t>
            </a:r>
          </a:p>
          <a:p>
            <a:pPr fontAlgn="base"/>
            <a:r>
              <a:rPr lang="en-US" sz="1600" b="1" dirty="0"/>
              <a:t>pip install --upgrade --no-deps </a:t>
            </a:r>
            <a:r>
              <a:rPr lang="en-US" sz="1600" b="1" dirty="0" err="1"/>
              <a:t>git+git</a:t>
            </a:r>
            <a:r>
              <a:rPr lang="en-US" sz="1600" b="1" dirty="0"/>
              <a:t>://github.com/Theano/</a:t>
            </a:r>
            <a:r>
              <a:rPr lang="en-US" sz="1600" b="1" dirty="0" err="1"/>
              <a:t>Theano.git</a:t>
            </a:r>
            <a:r>
              <a:rPr lang="en-US" sz="1600" dirty="0"/>
              <a:t>​</a:t>
            </a:r>
          </a:p>
          <a:p>
            <a:pPr fontAlgn="base"/>
            <a:r>
              <a:rPr lang="en-US" sz="1600" dirty="0"/>
              <a:t>​</a:t>
            </a:r>
            <a:r>
              <a:rPr lang="es-ES" sz="1600" b="1" dirty="0" err="1"/>
              <a:t>pip</a:t>
            </a:r>
            <a:r>
              <a:rPr lang="es-ES" sz="1600" b="1" dirty="0"/>
              <a:t> </a:t>
            </a:r>
            <a:r>
              <a:rPr lang="es-ES" sz="1600" b="1" dirty="0" err="1"/>
              <a:t>install</a:t>
            </a:r>
            <a:r>
              <a:rPr lang="es-ES" sz="1600" b="1" dirty="0"/>
              <a:t> </a:t>
            </a:r>
            <a:r>
              <a:rPr lang="es-ES" sz="1600" b="1" dirty="0" err="1"/>
              <a:t>tensorFlow</a:t>
            </a:r>
            <a:r>
              <a:rPr lang="es-ES" sz="1600" b="1" dirty="0"/>
              <a:t>​</a:t>
            </a:r>
          </a:p>
          <a:p>
            <a:pPr fontAlgn="base"/>
            <a:r>
              <a:rPr lang="es-ES" sz="1600" b="1" dirty="0" err="1"/>
              <a:t>pip</a:t>
            </a:r>
            <a:r>
              <a:rPr lang="es-ES" sz="1600" b="1" dirty="0"/>
              <a:t> </a:t>
            </a:r>
            <a:r>
              <a:rPr lang="es-ES" sz="1600" b="1" dirty="0" err="1"/>
              <a:t>install</a:t>
            </a:r>
            <a:r>
              <a:rPr lang="es-ES" sz="1600" b="1" dirty="0"/>
              <a:t> --</a:t>
            </a:r>
            <a:r>
              <a:rPr lang="es-ES" sz="1600" b="1" dirty="0" err="1"/>
              <a:t>upgrade</a:t>
            </a:r>
            <a:r>
              <a:rPr lang="es-ES" sz="1600" b="1" dirty="0"/>
              <a:t> </a:t>
            </a:r>
            <a:r>
              <a:rPr lang="es-ES" sz="1600" b="1" dirty="0" err="1"/>
              <a:t>keras</a:t>
            </a:r>
            <a:endParaRPr lang="es-ES" sz="1600" b="1" dirty="0"/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cosa a tener en cuenta es que se necesita instalar “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para poder instalar el “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ya que si no, no se podrá instalar.</a:t>
            </a:r>
          </a:p>
          <a:p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Tambien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 no te funciona ese comando de “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puedes probar con el siguiente comando:</a:t>
            </a:r>
            <a:b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upgrade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--no-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deps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git+https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://github.com/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Theano.git</a:t>
            </a:r>
            <a:endParaRPr lang="es-E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 que el equipo no puede acceder a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el “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//” y tendrías que poner el “https://”.</a:t>
            </a:r>
          </a:p>
        </p:txBody>
      </p:sp>
    </p:spTree>
    <p:extLst>
      <p:ext uri="{BB962C8B-B14F-4D97-AF65-F5344CB8AC3E}">
        <p14:creationId xmlns:p14="http://schemas.microsoft.com/office/powerpoint/2010/main" val="221348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7">
            <a:extLst>
              <a:ext uri="{FF2B5EF4-FFF2-40B4-BE49-F238E27FC236}">
                <a16:creationId xmlns:a16="http://schemas.microsoft.com/office/drawing/2014/main" id="{8796AC02-8CCA-AC47-3D3D-E326F288B737}"/>
              </a:ext>
            </a:extLst>
          </p:cNvPr>
          <p:cNvSpPr txBox="1"/>
          <p:nvPr/>
        </p:nvSpPr>
        <p:spPr>
          <a:xfrm>
            <a:off x="78899" y="2777414"/>
            <a:ext cx="3098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Formar profesionales competentes y emprendedores desde lo académico, la investigación, y la vinculación, que contribuyan a mejorar la calidad de vida de la sociedad.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Ser un referente nacional e internacional de Institución de Educación Superior que contribuye al desarrollo social, cultural y productivo con profesionales éticos, creativos, cualificados y con sentido de pertinencia.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A4ECA15E-201D-9A3A-6EC3-80F49A35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2" y="976198"/>
            <a:ext cx="2096084" cy="180121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7AD51B-D3B5-2337-3DE5-613A12B2BCCF}"/>
              </a:ext>
            </a:extLst>
          </p:cNvPr>
          <p:cNvCxnSpPr/>
          <p:nvPr/>
        </p:nvCxnSpPr>
        <p:spPr>
          <a:xfrm>
            <a:off x="3256383" y="709120"/>
            <a:ext cx="0" cy="6148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8471038D-D176-C084-D7AA-A0A35D736B0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256367" cy="7091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ea typeface="Calibri"/>
                <a:cs typeface="Calibri"/>
              </a:rPr>
              <a:t>Taller de IA:</a:t>
            </a:r>
          </a:p>
          <a:p>
            <a:r>
              <a:rPr lang="es-ES" sz="1800" dirty="0">
                <a:ea typeface="Calibri"/>
                <a:cs typeface="Calibri"/>
              </a:rPr>
              <a:t>Construcción de RNA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B971A-7ED1-CF11-E82C-DAF8F8031EEA}"/>
              </a:ext>
            </a:extLst>
          </p:cNvPr>
          <p:cNvSpPr txBox="1"/>
          <p:nvPr/>
        </p:nvSpPr>
        <p:spPr>
          <a:xfrm>
            <a:off x="3379305" y="271798"/>
            <a:ext cx="124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</a:t>
            </a:r>
            <a:endParaRPr lang="es-EC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E92077-5BD4-E792-1240-28F451CEA4F0}"/>
              </a:ext>
            </a:extLst>
          </p:cNvPr>
          <p:cNvSpPr txBox="1"/>
          <p:nvPr/>
        </p:nvSpPr>
        <p:spPr>
          <a:xfrm>
            <a:off x="3379305" y="849679"/>
            <a:ext cx="735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comenzar después de haber instalado las librerías necesarias, tendremos que importarlas en la codificación para la construcción de la RNA de la siguiente manera: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544E44-5268-EC53-EFCC-7535E57F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5" y="1575918"/>
            <a:ext cx="2848373" cy="79068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D0EE12F-ADEB-1088-88E7-15C15238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80" y="1661654"/>
            <a:ext cx="4991797" cy="6192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5F0E73-4311-D664-7A8D-9D2C84546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055" y="3898602"/>
            <a:ext cx="4267796" cy="5906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DF190F7-087D-7D52-5B9A-15B3944B9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381" y="3898602"/>
            <a:ext cx="3219899" cy="7621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B2FC5BF-399D-204F-8B58-B78D93F64155}"/>
              </a:ext>
            </a:extLst>
          </p:cNvPr>
          <p:cNvSpPr txBox="1"/>
          <p:nvPr/>
        </p:nvSpPr>
        <p:spPr>
          <a:xfrm>
            <a:off x="3375055" y="2661198"/>
            <a:ext cx="30389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un lado tenemos las librerías básicas, donde se utilizan mucho en lo que viene a ser en machine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4CE87C-6281-1CAB-5A84-FDD13D600D57}"/>
              </a:ext>
            </a:extLst>
          </p:cNvPr>
          <p:cNvSpPr txBox="1"/>
          <p:nvPr/>
        </p:nvSpPr>
        <p:spPr>
          <a:xfrm>
            <a:off x="6514973" y="2428014"/>
            <a:ext cx="5096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Tenemos preprocesamientos como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OHE, donde nos permitirán convertir etiquetas categorías en números, o en columnas binarias.</a:t>
            </a:r>
          </a:p>
          <a:p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mismo una aplicación de transformación para ciertas columnas.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CD663B-7A29-336F-98CB-C77680C22F14}"/>
              </a:ext>
            </a:extLst>
          </p:cNvPr>
          <p:cNvSpPr txBox="1"/>
          <p:nvPr/>
        </p:nvSpPr>
        <p:spPr>
          <a:xfrm>
            <a:off x="3375055" y="4830751"/>
            <a:ext cx="4267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Tenemos una librería para división de datos de entrenamiento y testeo.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otra librería de preprocesamiento que es el estándar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estandarizar los datos como la media o desviación estándar.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8C1BB1F-22A0-28B3-F46A-F8BDD6F636A0}"/>
              </a:ext>
            </a:extLst>
          </p:cNvPr>
          <p:cNvSpPr txBox="1"/>
          <p:nvPr/>
        </p:nvSpPr>
        <p:spPr>
          <a:xfrm>
            <a:off x="7761522" y="4870295"/>
            <a:ext cx="3850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sabemos importamos desde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modelo secuencial para que las capas se apilen una tras otra.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una aplicación de capa densa.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9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7">
            <a:extLst>
              <a:ext uri="{FF2B5EF4-FFF2-40B4-BE49-F238E27FC236}">
                <a16:creationId xmlns:a16="http://schemas.microsoft.com/office/drawing/2014/main" id="{8796AC02-8CCA-AC47-3D3D-E326F288B737}"/>
              </a:ext>
            </a:extLst>
          </p:cNvPr>
          <p:cNvSpPr txBox="1"/>
          <p:nvPr/>
        </p:nvSpPr>
        <p:spPr>
          <a:xfrm>
            <a:off x="78899" y="2777414"/>
            <a:ext cx="3098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Formar profesionales competentes y emprendedores desde lo académico, la investigación, y la vinculación, que contribuyan a mejorar la calidad de vida de la sociedad.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Ser un referente nacional e internacional de Institución de Educación Superior que contribuye al desarrollo social, cultural y productivo con profesionales éticos, creativos, cualificados y con sentido de pertinencia.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A4ECA15E-201D-9A3A-6EC3-80F49A35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2" y="976198"/>
            <a:ext cx="2096084" cy="180121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7AD51B-D3B5-2337-3DE5-613A12B2BCCF}"/>
              </a:ext>
            </a:extLst>
          </p:cNvPr>
          <p:cNvCxnSpPr/>
          <p:nvPr/>
        </p:nvCxnSpPr>
        <p:spPr>
          <a:xfrm>
            <a:off x="3256383" y="709120"/>
            <a:ext cx="0" cy="6148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8471038D-D176-C084-D7AA-A0A35D736B0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256367" cy="7091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ea typeface="Calibri"/>
                <a:cs typeface="Calibri"/>
              </a:rPr>
              <a:t>Taller de IA:</a:t>
            </a:r>
          </a:p>
          <a:p>
            <a:r>
              <a:rPr lang="es-ES" sz="1800" dirty="0">
                <a:ea typeface="Calibri"/>
                <a:cs typeface="Calibri"/>
              </a:rPr>
              <a:t>Construcción de RNA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B971A-7ED1-CF11-E82C-DAF8F8031EEA}"/>
              </a:ext>
            </a:extLst>
          </p:cNvPr>
          <p:cNvSpPr txBox="1"/>
          <p:nvPr/>
        </p:nvSpPr>
        <p:spPr>
          <a:xfrm>
            <a:off x="3379305" y="271798"/>
            <a:ext cx="124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2.1</a:t>
            </a:r>
            <a:endParaRPr lang="es-EC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E92077-5BD4-E792-1240-28F451CEA4F0}"/>
              </a:ext>
            </a:extLst>
          </p:cNvPr>
          <p:cNvSpPr txBox="1"/>
          <p:nvPr/>
        </p:nvSpPr>
        <p:spPr>
          <a:xfrm>
            <a:off x="3379305" y="849679"/>
            <a:ext cx="735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comenzar después de haber instalado las librerías necesarias, tendremos que importarlas en la codificación para la construcción de la RNA de la siguiente manera: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2FC5BF-399D-204F-8B58-B78D93F64155}"/>
              </a:ext>
            </a:extLst>
          </p:cNvPr>
          <p:cNvSpPr txBox="1"/>
          <p:nvPr/>
        </p:nvSpPr>
        <p:spPr>
          <a:xfrm>
            <a:off x="3375055" y="2461145"/>
            <a:ext cx="303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Importacion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una matriz de confusión para mostrar valores como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4CE87C-6281-1CAB-5A84-FDD13D600D57}"/>
              </a:ext>
            </a:extLst>
          </p:cNvPr>
          <p:cNvSpPr txBox="1"/>
          <p:nvPr/>
        </p:nvSpPr>
        <p:spPr>
          <a:xfrm>
            <a:off x="6824871" y="2428014"/>
            <a:ext cx="478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CD663B-7A29-336F-98CB-C77680C22F14}"/>
              </a:ext>
            </a:extLst>
          </p:cNvPr>
          <p:cNvSpPr txBox="1"/>
          <p:nvPr/>
        </p:nvSpPr>
        <p:spPr>
          <a:xfrm>
            <a:off x="3375055" y="4830751"/>
            <a:ext cx="426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Usamos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tener una búsqueda de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tener la mejor combinación de esos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hiperparametros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7602C5-1961-B906-C671-6646CF53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55" y="1637043"/>
            <a:ext cx="3343795" cy="400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A26874-8084-7037-BE08-6DC4344E1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912" y="1586253"/>
            <a:ext cx="4163006" cy="5811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18B93F-7DC1-2E01-9B86-565EAC6AF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055" y="4120347"/>
            <a:ext cx="4067743" cy="38105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C5A8A92-67EF-7D3C-619E-66D32BB55E5D}"/>
              </a:ext>
            </a:extLst>
          </p:cNvPr>
          <p:cNvSpPr txBox="1"/>
          <p:nvPr/>
        </p:nvSpPr>
        <p:spPr>
          <a:xfrm>
            <a:off x="7070035" y="2461145"/>
            <a:ext cx="4167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Importacion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clasificación para un modelo de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selección de modelo para una validacion cruzada 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cosa importante a tomar en cuenta es que usamos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scikeras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no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porque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kerasclassifier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existe para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keras.wrappers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7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7">
            <a:extLst>
              <a:ext uri="{FF2B5EF4-FFF2-40B4-BE49-F238E27FC236}">
                <a16:creationId xmlns:a16="http://schemas.microsoft.com/office/drawing/2014/main" id="{8796AC02-8CCA-AC47-3D3D-E326F288B737}"/>
              </a:ext>
            </a:extLst>
          </p:cNvPr>
          <p:cNvSpPr txBox="1"/>
          <p:nvPr/>
        </p:nvSpPr>
        <p:spPr>
          <a:xfrm>
            <a:off x="78899" y="2777414"/>
            <a:ext cx="3098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Formar profesionales competentes y emprendedores desde lo académico, la investigación, y la vinculación, que contribuyan a mejorar la calidad de vida de la sociedad.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C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Visión. </a:t>
            </a:r>
            <a:r>
              <a:rPr kumimoji="0" lang="es-MX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Ser un referente nacional e internacional de Institución de Educación Superior que contribuye al desarrollo social, cultural y productivo con profesionales éticos, creativos, cualificados y con sentido de pertinencia.</a:t>
            </a:r>
            <a:endParaRPr kumimoji="0" lang="es-E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A4ECA15E-201D-9A3A-6EC3-80F49A35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2" y="976198"/>
            <a:ext cx="2096084" cy="180121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7AD51B-D3B5-2337-3DE5-613A12B2BCCF}"/>
              </a:ext>
            </a:extLst>
          </p:cNvPr>
          <p:cNvCxnSpPr/>
          <p:nvPr/>
        </p:nvCxnSpPr>
        <p:spPr>
          <a:xfrm>
            <a:off x="3256383" y="709120"/>
            <a:ext cx="0" cy="61488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8471038D-D176-C084-D7AA-A0A35D736B0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256367" cy="7091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ea typeface="Calibri"/>
                <a:cs typeface="Calibri"/>
              </a:rPr>
              <a:t>Taller de IA:</a:t>
            </a:r>
          </a:p>
          <a:p>
            <a:r>
              <a:rPr lang="es-ES" sz="1800" dirty="0">
                <a:ea typeface="Calibri"/>
                <a:cs typeface="Calibri"/>
              </a:rPr>
              <a:t>Construcción de RNA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B971A-7ED1-CF11-E82C-DAF8F8031EEA}"/>
              </a:ext>
            </a:extLst>
          </p:cNvPr>
          <p:cNvSpPr txBox="1"/>
          <p:nvPr/>
        </p:nvSpPr>
        <p:spPr>
          <a:xfrm>
            <a:off x="3379305" y="271798"/>
            <a:ext cx="124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</a:t>
            </a:r>
            <a:endParaRPr lang="es-EC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E92077-5BD4-E792-1240-28F451CEA4F0}"/>
              </a:ext>
            </a:extLst>
          </p:cNvPr>
          <p:cNvSpPr txBox="1"/>
          <p:nvPr/>
        </p:nvSpPr>
        <p:spPr>
          <a:xfrm>
            <a:off x="3379305" y="849679"/>
            <a:ext cx="735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vez visto nuestras librerías, hacemos nuestro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donde leemos el archivo </a:t>
            </a:r>
            <a:r>
              <a:rPr lang="es-E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con pandas.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4CE87C-6281-1CAB-5A84-FDD13D600D57}"/>
              </a:ext>
            </a:extLst>
          </p:cNvPr>
          <p:cNvSpPr txBox="1"/>
          <p:nvPr/>
        </p:nvSpPr>
        <p:spPr>
          <a:xfrm>
            <a:off x="6824871" y="2428014"/>
            <a:ext cx="478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C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166362-62AE-D4DB-FD01-866F8DB4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28" y="1486226"/>
            <a:ext cx="376290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59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821</Words>
  <Application>Microsoft Office PowerPoint</Application>
  <PresentationFormat>Panorámica</PresentationFormat>
  <Paragraphs>63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cevallos</dc:creator>
  <cp:lastModifiedBy>marcos cevallos</cp:lastModifiedBy>
  <cp:revision>2</cp:revision>
  <dcterms:created xsi:type="dcterms:W3CDTF">2025-06-25T03:37:26Z</dcterms:created>
  <dcterms:modified xsi:type="dcterms:W3CDTF">2025-06-25T04:32:28Z</dcterms:modified>
</cp:coreProperties>
</file>